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7772400" cy="10058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01882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1pPr>
    <a:lvl2pPr marL="0" marR="0" indent="509411" algn="l" defTabSz="101882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2pPr>
    <a:lvl3pPr marL="0" marR="0" indent="1018823" algn="l" defTabSz="101882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3pPr>
    <a:lvl4pPr marL="0" marR="0" indent="1528237" algn="l" defTabSz="101882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4pPr>
    <a:lvl5pPr marL="0" marR="0" indent="2037649" algn="l" defTabSz="101882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5pPr>
    <a:lvl6pPr marL="0" marR="0" indent="2547061" algn="l" defTabSz="101882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6pPr>
    <a:lvl7pPr marL="0" marR="0" indent="3056472" algn="l" defTabSz="101882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7pPr>
    <a:lvl8pPr marL="0" marR="0" indent="3565885" algn="l" defTabSz="101882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8pPr>
    <a:lvl9pPr marL="0" marR="0" indent="4075298" algn="l" defTabSz="101882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D4D4"/>
          </a:solidFill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ED8"/>
          </a:solidFill>
        </a:fill>
      </a:tcStyle>
    </a:wholeTbl>
    <a:band2H>
      <a:tcTxStyle/>
      <a:tcStyle>
        <a:tcBdr/>
        <a:fill>
          <a:solidFill>
            <a:srgbClr val="F8F6EC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DD4CC"/>
          </a:solidFill>
        </a:fill>
      </a:tcStyle>
    </a:wholeTbl>
    <a:band2H>
      <a:tcTxStyle/>
      <a:tcStyle>
        <a:tcBdr/>
        <a:fill>
          <a:solidFill>
            <a:srgbClr val="F6EBE7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24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4" name="Shape 15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018823" latinLnBrk="0">
      <a:defRPr sz="1300">
        <a:latin typeface="+mj-lt"/>
        <a:ea typeface="+mj-ea"/>
        <a:cs typeface="+mj-cs"/>
        <a:sym typeface="Calibri"/>
      </a:defRPr>
    </a:lvl1pPr>
    <a:lvl2pPr indent="228600" defTabSz="1018823" latinLnBrk="0">
      <a:defRPr sz="1300">
        <a:latin typeface="+mj-lt"/>
        <a:ea typeface="+mj-ea"/>
        <a:cs typeface="+mj-cs"/>
        <a:sym typeface="Calibri"/>
      </a:defRPr>
    </a:lvl2pPr>
    <a:lvl3pPr indent="457200" defTabSz="1018823" latinLnBrk="0">
      <a:defRPr sz="1300">
        <a:latin typeface="+mj-lt"/>
        <a:ea typeface="+mj-ea"/>
        <a:cs typeface="+mj-cs"/>
        <a:sym typeface="Calibri"/>
      </a:defRPr>
    </a:lvl3pPr>
    <a:lvl4pPr indent="685800" defTabSz="1018823" latinLnBrk="0">
      <a:defRPr sz="1300">
        <a:latin typeface="+mj-lt"/>
        <a:ea typeface="+mj-ea"/>
        <a:cs typeface="+mj-cs"/>
        <a:sym typeface="Calibri"/>
      </a:defRPr>
    </a:lvl4pPr>
    <a:lvl5pPr indent="914400" defTabSz="1018823" latinLnBrk="0">
      <a:defRPr sz="1300">
        <a:latin typeface="+mj-lt"/>
        <a:ea typeface="+mj-ea"/>
        <a:cs typeface="+mj-cs"/>
        <a:sym typeface="Calibri"/>
      </a:defRPr>
    </a:lvl5pPr>
    <a:lvl6pPr indent="1143000" defTabSz="1018823" latinLnBrk="0">
      <a:defRPr sz="1300">
        <a:latin typeface="+mj-lt"/>
        <a:ea typeface="+mj-ea"/>
        <a:cs typeface="+mj-cs"/>
        <a:sym typeface="Calibri"/>
      </a:defRPr>
    </a:lvl6pPr>
    <a:lvl7pPr indent="1371600" defTabSz="1018823" latinLnBrk="0">
      <a:defRPr sz="1300">
        <a:latin typeface="+mj-lt"/>
        <a:ea typeface="+mj-ea"/>
        <a:cs typeface="+mj-cs"/>
        <a:sym typeface="Calibri"/>
      </a:defRPr>
    </a:lvl7pPr>
    <a:lvl8pPr indent="1600200" defTabSz="1018823" latinLnBrk="0">
      <a:defRPr sz="1300">
        <a:latin typeface="+mj-lt"/>
        <a:ea typeface="+mj-ea"/>
        <a:cs typeface="+mj-cs"/>
        <a:sym typeface="Calibri"/>
      </a:defRPr>
    </a:lvl8pPr>
    <a:lvl9pPr indent="1828800" defTabSz="1018823" latinLnBrk="0">
      <a:defRPr sz="13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Shape 12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780025" y="6420311"/>
            <a:ext cx="6301058" cy="1331009"/>
          </a:xfrm>
          <a:prstGeom prst="rect">
            <a:avLst/>
          </a:prstGeom>
        </p:spPr>
        <p:txBody>
          <a:bodyPr/>
          <a:lstStyle>
            <a:lvl1pPr algn="l">
              <a:defRPr sz="1700"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9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780027" y="1461076"/>
            <a:ext cx="6206214" cy="4372319"/>
          </a:xfrm>
          <a:prstGeom prst="rect">
            <a:avLst/>
          </a:prstGeom>
          <a:ln w="38100">
            <a:solidFill>
              <a:srgbClr val="2F353D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sz="quarter" idx="1"/>
          </p:nvPr>
        </p:nvSpPr>
        <p:spPr>
          <a:xfrm>
            <a:off x="780025" y="7751319"/>
            <a:ext cx="6301058" cy="1198370"/>
          </a:xfrm>
          <a:prstGeom prst="rect">
            <a:avLst/>
          </a:prstGeom>
        </p:spPr>
        <p:txBody>
          <a:bodyPr anchor="ctr"/>
          <a:lstStyle>
            <a:lvl1pPr algn="l">
              <a:defRPr sz="11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1pPr>
            <a:lvl2pPr algn="l">
              <a:defRPr sz="11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2pPr>
            <a:lvl3pPr algn="l">
              <a:defRPr sz="11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3pPr>
            <a:lvl4pPr algn="l">
              <a:defRPr sz="11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4pPr>
            <a:lvl5pPr algn="l">
              <a:defRPr sz="11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695594" y="874160"/>
            <a:ext cx="6384754" cy="4602080"/>
          </a:xfrm>
          <a:prstGeom prst="rect">
            <a:avLst/>
          </a:prstGeom>
        </p:spPr>
        <p:txBody>
          <a:bodyPr anchor="ctr"/>
          <a:lstStyle>
            <a:lvl1pPr algn="l">
              <a:defRPr sz="2300"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sz="half" idx="1"/>
          </p:nvPr>
        </p:nvSpPr>
        <p:spPr>
          <a:xfrm>
            <a:off x="695594" y="6370320"/>
            <a:ext cx="6384754" cy="2579369"/>
          </a:xfrm>
          <a:prstGeom prst="rect">
            <a:avLst/>
          </a:prstGeom>
        </p:spPr>
        <p:txBody>
          <a:bodyPr anchor="ctr"/>
          <a:lstStyle>
            <a:lvl1pPr algn="l"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1pPr>
            <a:lvl2pPr algn="l"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2pPr>
            <a:lvl3pPr algn="l"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3pPr>
            <a:lvl4pPr algn="l"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4pPr>
            <a:lvl5pPr algn="l"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Box 13"/>
          <p:cNvSpPr txBox="1"/>
          <p:nvPr/>
        </p:nvSpPr>
        <p:spPr>
          <a:xfrm>
            <a:off x="535107" y="1124661"/>
            <a:ext cx="310998" cy="1131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861" tIns="38861" rIns="38861" bIns="38861" anchor="ctr">
            <a:spAutoFit/>
          </a:bodyPr>
          <a:lstStyle>
            <a:lvl1pPr>
              <a:defRPr sz="6800" cap="all">
                <a:solidFill>
                  <a:schemeClr val="accent1"/>
                </a:solidFill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t>“</a:t>
            </a:r>
          </a:p>
        </p:txBody>
      </p:sp>
      <p:sp>
        <p:nvSpPr>
          <p:cNvPr id="112" name="TextBox 14"/>
          <p:cNvSpPr txBox="1"/>
          <p:nvPr/>
        </p:nvSpPr>
        <p:spPr>
          <a:xfrm>
            <a:off x="6744361" y="4242277"/>
            <a:ext cx="310998" cy="1131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861" tIns="38861" rIns="38861" bIns="38861" anchor="ctr">
            <a:spAutoFit/>
          </a:bodyPr>
          <a:lstStyle>
            <a:lvl1pPr algn="r">
              <a:defRPr sz="6800" cap="all">
                <a:solidFill>
                  <a:schemeClr val="accent1"/>
                </a:solidFill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t>”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922200" y="874160"/>
            <a:ext cx="5927999" cy="4464651"/>
          </a:xfrm>
          <a:prstGeom prst="rect">
            <a:avLst/>
          </a:prstGeom>
        </p:spPr>
        <p:txBody>
          <a:bodyPr anchor="ctr"/>
          <a:lstStyle>
            <a:lvl1pPr algn="l">
              <a:defRPr sz="2300"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sz="quarter" idx="1"/>
          </p:nvPr>
        </p:nvSpPr>
        <p:spPr>
          <a:xfrm>
            <a:off x="1067970" y="5354222"/>
            <a:ext cx="5636461" cy="558801"/>
          </a:xfrm>
          <a:prstGeom prst="rect">
            <a:avLst/>
          </a:prstGeom>
        </p:spPr>
        <p:txBody>
          <a:bodyPr anchor="ctr"/>
          <a:lstStyle>
            <a:lvl1pPr algn="l">
              <a:defRPr sz="11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1pPr>
            <a:lvl2pPr algn="l">
              <a:defRPr sz="11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2pPr>
            <a:lvl3pPr algn="l">
              <a:defRPr sz="11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3pPr>
            <a:lvl4pPr algn="l">
              <a:defRPr sz="11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4pPr>
            <a:lvl5pPr algn="l">
              <a:defRPr sz="11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95594" y="6807102"/>
            <a:ext cx="6384754" cy="2123441"/>
          </a:xfrm>
          <a:prstGeom prst="rect">
            <a:avLst/>
          </a:prstGeom>
        </p:spPr>
        <p:txBody>
          <a:bodyPr anchor="ctr"/>
          <a:lstStyle/>
          <a:p>
            <a:pPr algn="l"/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695594" y="5285230"/>
            <a:ext cx="6385488" cy="2154241"/>
          </a:xfrm>
          <a:prstGeom prst="rect">
            <a:avLst/>
          </a:prstGeom>
        </p:spPr>
        <p:txBody>
          <a:bodyPr/>
          <a:lstStyle>
            <a:lvl1pPr algn="l">
              <a:defRPr sz="2300"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sz="quarter" idx="1"/>
          </p:nvPr>
        </p:nvSpPr>
        <p:spPr>
          <a:xfrm>
            <a:off x="697863" y="7439469"/>
            <a:ext cx="6385489" cy="1510219"/>
          </a:xfrm>
          <a:prstGeom prst="rect">
            <a:avLst/>
          </a:prstGeom>
        </p:spPr>
        <p:txBody>
          <a:bodyPr/>
          <a:lstStyle>
            <a:lvl1pPr algn="l"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1pPr>
            <a:lvl2pPr algn="l"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2pPr>
            <a:lvl3pPr algn="l"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3pPr>
            <a:lvl4pPr algn="l"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4pPr>
            <a:lvl5pPr algn="l"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Box 12"/>
          <p:cNvSpPr txBox="1"/>
          <p:nvPr/>
        </p:nvSpPr>
        <p:spPr>
          <a:xfrm>
            <a:off x="535107" y="968571"/>
            <a:ext cx="310998" cy="1131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861" tIns="38861" rIns="38861" bIns="38861" anchor="ctr">
            <a:spAutoFit/>
          </a:bodyPr>
          <a:lstStyle>
            <a:lvl1pPr>
              <a:defRPr sz="6800" cap="all">
                <a:solidFill>
                  <a:schemeClr val="accent1"/>
                </a:solidFill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t>“</a:t>
            </a:r>
          </a:p>
        </p:txBody>
      </p:sp>
      <p:sp>
        <p:nvSpPr>
          <p:cNvPr id="133" name="TextBox 15"/>
          <p:cNvSpPr txBox="1"/>
          <p:nvPr/>
        </p:nvSpPr>
        <p:spPr>
          <a:xfrm>
            <a:off x="6743285" y="4086187"/>
            <a:ext cx="310998" cy="1131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861" tIns="38861" rIns="38861" bIns="38861" anchor="ctr">
            <a:spAutoFit/>
          </a:bodyPr>
          <a:lstStyle>
            <a:lvl1pPr algn="r">
              <a:defRPr sz="6800" cap="all">
                <a:solidFill>
                  <a:schemeClr val="accent1"/>
                </a:solidFill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t>”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922200" y="874160"/>
            <a:ext cx="5927999" cy="4171743"/>
          </a:xfrm>
          <a:prstGeom prst="rect">
            <a:avLst/>
          </a:prstGeom>
        </p:spPr>
        <p:txBody>
          <a:bodyPr anchor="ctr"/>
          <a:lstStyle>
            <a:lvl1pPr algn="l">
              <a:defRPr sz="2300"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sz="quarter" idx="1"/>
          </p:nvPr>
        </p:nvSpPr>
        <p:spPr>
          <a:xfrm>
            <a:off x="695594" y="5699759"/>
            <a:ext cx="6385488" cy="1545372"/>
          </a:xfrm>
          <a:prstGeom prst="rect">
            <a:avLst/>
          </a:prstGeom>
        </p:spPr>
        <p:txBody>
          <a:bodyPr anchor="b"/>
          <a:lstStyle>
            <a:lvl1pPr marL="242888" indent="-485776" algn="l">
              <a:defRPr sz="1700" cap="all"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 marL="706242" indent="-317622" algn="l">
              <a:buSzPct val="130000"/>
              <a:buChar char="•"/>
              <a:defRPr sz="1700" cap="all"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2pPr>
            <a:lvl3pPr marL="1152612" indent="-375372" algn="l">
              <a:buSzPct val="130000"/>
              <a:buChar char="•"/>
              <a:defRPr sz="1700" cap="all"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3pPr>
            <a:lvl4pPr marL="1391083" indent="-225223" algn="l">
              <a:buSzPct val="130000"/>
              <a:buChar char="•"/>
              <a:defRPr sz="1700" cap="all"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4pPr>
            <a:lvl5pPr marL="1802226" indent="-247745" algn="l">
              <a:buSzPct val="130000"/>
              <a:buChar char="•"/>
              <a:defRPr sz="1700" cap="all"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95594" y="7245130"/>
            <a:ext cx="6385488" cy="1704558"/>
          </a:xfrm>
          <a:prstGeom prst="rect">
            <a:avLst/>
          </a:prstGeom>
        </p:spPr>
        <p:txBody>
          <a:bodyPr/>
          <a:lstStyle/>
          <a:p>
            <a:pPr algn="l">
              <a:defRPr sz="13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pPr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695594" y="874160"/>
            <a:ext cx="6384754" cy="4043282"/>
          </a:xfrm>
          <a:prstGeom prst="rect">
            <a:avLst/>
          </a:prstGeom>
        </p:spPr>
        <p:txBody>
          <a:bodyPr anchor="ctr"/>
          <a:lstStyle>
            <a:lvl1pPr algn="l">
              <a:defRPr sz="2300"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sz="quarter" idx="1"/>
          </p:nvPr>
        </p:nvSpPr>
        <p:spPr>
          <a:xfrm>
            <a:off x="695594" y="5401647"/>
            <a:ext cx="6384754" cy="1538949"/>
          </a:xfrm>
          <a:prstGeom prst="rect">
            <a:avLst/>
          </a:prstGeom>
        </p:spPr>
        <p:txBody>
          <a:bodyPr anchor="b"/>
          <a:lstStyle>
            <a:lvl1pPr marL="242888" indent="-485776" algn="l">
              <a:defRPr sz="2000" cap="all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 marL="762293" indent="-373673" algn="l">
              <a:buSzPct val="130000"/>
              <a:buChar char="•"/>
              <a:defRPr sz="2000" cap="all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2pPr>
            <a:lvl3pPr marL="1218854" indent="-441614" algn="l">
              <a:buSzPct val="130000"/>
              <a:buChar char="•"/>
              <a:defRPr sz="2000" cap="all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3pPr>
            <a:lvl4pPr marL="1430829" indent="-264969" algn="l">
              <a:buSzPct val="130000"/>
              <a:buChar char="•"/>
              <a:defRPr sz="2000" cap="all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4pPr>
            <a:lvl5pPr marL="1845946" indent="-291465" algn="l">
              <a:buSzPct val="130000"/>
              <a:buChar char="•"/>
              <a:defRPr sz="2000" cap="all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95594" y="6940594"/>
            <a:ext cx="6384752" cy="2009095"/>
          </a:xfrm>
          <a:prstGeom prst="rect">
            <a:avLst/>
          </a:prstGeom>
        </p:spPr>
        <p:txBody>
          <a:bodyPr/>
          <a:lstStyle/>
          <a:p>
            <a:pPr algn="l">
              <a:defRPr sz="13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pPr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695594" y="874160"/>
            <a:ext cx="6384754" cy="1924972"/>
          </a:xfrm>
          <a:prstGeom prst="rect">
            <a:avLst/>
          </a:prstGeom>
        </p:spPr>
        <p:txBody>
          <a:bodyPr anchor="ctr"/>
          <a:lstStyle>
            <a:lvl1pPr algn="l">
              <a:defRPr sz="2300"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95596" y="3022649"/>
            <a:ext cx="6384751" cy="5927039"/>
          </a:xfrm>
          <a:prstGeom prst="rect">
            <a:avLst/>
          </a:prstGeom>
        </p:spPr>
        <p:txBody>
          <a:bodyPr anchor="ctr"/>
          <a:lstStyle>
            <a:lvl1pPr marL="242888" indent="-242888" algn="l">
              <a:buClr>
                <a:srgbClr val="FFFFFF"/>
              </a:buClr>
              <a:buSzPct val="130000"/>
              <a:buFont typeface="Arial"/>
              <a:buChar char="•"/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1pPr>
            <a:lvl2pPr marL="668875" indent="-280255" algn="l">
              <a:buClr>
                <a:srgbClr val="FFFFFF"/>
              </a:buClr>
              <a:buSzPct val="130000"/>
              <a:buFont typeface="Arial"/>
              <a:buChar char="•"/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2pPr>
            <a:lvl3pPr marL="1108450" indent="-331210" algn="l">
              <a:buClr>
                <a:srgbClr val="FFFFFF"/>
              </a:buClr>
              <a:buSzPct val="130000"/>
              <a:buFont typeface="Arial"/>
              <a:buChar char="•"/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3pPr>
            <a:lvl4pPr marL="1364586" indent="-198726" algn="l">
              <a:buClr>
                <a:srgbClr val="FFFFFF"/>
              </a:buClr>
              <a:buSzPct val="130000"/>
              <a:buFont typeface="Arial"/>
              <a:buChar char="•"/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4pPr>
            <a:lvl5pPr marL="1773079" indent="-218599" algn="l">
              <a:buClr>
                <a:srgbClr val="FFFFFF"/>
              </a:buClr>
              <a:buSzPct val="130000"/>
              <a:buFont typeface="Arial"/>
              <a:buChar char="•"/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696416" y="4797023"/>
            <a:ext cx="6383932" cy="2674182"/>
          </a:xfrm>
          <a:prstGeom prst="rect">
            <a:avLst/>
          </a:prstGeom>
        </p:spPr>
        <p:txBody>
          <a:bodyPr/>
          <a:lstStyle>
            <a:lvl1pPr algn="r">
              <a:defRPr sz="2300"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sz="quarter" idx="1"/>
          </p:nvPr>
        </p:nvSpPr>
        <p:spPr>
          <a:xfrm>
            <a:off x="696416" y="7485588"/>
            <a:ext cx="6383932" cy="1464101"/>
          </a:xfrm>
          <a:prstGeom prst="rect">
            <a:avLst/>
          </a:prstGeom>
        </p:spPr>
        <p:txBody>
          <a:bodyPr/>
          <a:lstStyle>
            <a:lvl1pPr algn="r"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1pPr>
            <a:lvl2pPr algn="r"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2pPr>
            <a:lvl3pPr algn="r"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3pPr>
            <a:lvl4pPr algn="r"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4pPr>
            <a:lvl5pPr algn="r"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95594" y="874160"/>
            <a:ext cx="6384754" cy="1924972"/>
          </a:xfrm>
          <a:prstGeom prst="rect">
            <a:avLst/>
          </a:prstGeom>
        </p:spPr>
        <p:txBody>
          <a:bodyPr anchor="ctr"/>
          <a:lstStyle>
            <a:lvl1pPr algn="l">
              <a:defRPr sz="2300"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sz="half" idx="1"/>
          </p:nvPr>
        </p:nvSpPr>
        <p:spPr>
          <a:xfrm>
            <a:off x="695594" y="3022650"/>
            <a:ext cx="3132313" cy="5912620"/>
          </a:xfrm>
          <a:prstGeom prst="rect">
            <a:avLst/>
          </a:prstGeom>
        </p:spPr>
        <p:txBody>
          <a:bodyPr anchor="ctr"/>
          <a:lstStyle>
            <a:lvl1pPr marL="242888" indent="-242888" algn="l">
              <a:buClr>
                <a:srgbClr val="FFFFFF"/>
              </a:buClr>
              <a:buSzPct val="130000"/>
              <a:buFont typeface="Arial"/>
              <a:buChar char="•"/>
              <a:defRPr sz="13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1pPr>
            <a:lvl2pPr marL="675669" indent="-287049" algn="l">
              <a:buClr>
                <a:srgbClr val="FFFFFF"/>
              </a:buClr>
              <a:buSzPct val="130000"/>
              <a:buFont typeface="Arial"/>
              <a:buChar char="•"/>
              <a:defRPr sz="13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2pPr>
            <a:lvl3pPr marL="1092994" indent="-315754" algn="l">
              <a:buClr>
                <a:srgbClr val="FFFFFF"/>
              </a:buClr>
              <a:buSzPct val="130000"/>
              <a:buFont typeface="Arial"/>
              <a:buChar char="•"/>
              <a:defRPr sz="13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3pPr>
            <a:lvl4pPr marL="1376363" indent="-210503" algn="l">
              <a:buClr>
                <a:srgbClr val="FFFFFF"/>
              </a:buClr>
              <a:buSzPct val="130000"/>
              <a:buFont typeface="Arial"/>
              <a:buChar char="•"/>
              <a:defRPr sz="13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4pPr>
            <a:lvl5pPr marL="1764983" indent="-210503" algn="l">
              <a:buClr>
                <a:srgbClr val="FFFFFF"/>
              </a:buClr>
              <a:buSzPct val="130000"/>
              <a:buFont typeface="Arial"/>
              <a:buChar char="•"/>
              <a:defRPr sz="13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695594" y="874160"/>
            <a:ext cx="6384754" cy="1924972"/>
          </a:xfrm>
          <a:prstGeom prst="rect">
            <a:avLst/>
          </a:prstGeom>
        </p:spPr>
        <p:txBody>
          <a:bodyPr anchor="ctr"/>
          <a:lstStyle>
            <a:lvl1pPr algn="l">
              <a:defRPr sz="2300"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sz="quarter" idx="1"/>
          </p:nvPr>
        </p:nvSpPr>
        <p:spPr>
          <a:xfrm>
            <a:off x="940361" y="3022649"/>
            <a:ext cx="2887547" cy="1075943"/>
          </a:xfrm>
          <a:prstGeom prst="rect">
            <a:avLst/>
          </a:prstGeom>
        </p:spPr>
        <p:txBody>
          <a:bodyPr anchor="b"/>
          <a:lstStyle>
            <a:lvl1pPr algn="l">
              <a:defRPr sz="18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1pPr>
            <a:lvl2pPr algn="l">
              <a:defRPr sz="18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2pPr>
            <a:lvl3pPr algn="l">
              <a:defRPr sz="18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3pPr>
            <a:lvl4pPr algn="l">
              <a:defRPr sz="18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4pPr>
            <a:lvl5pPr algn="l">
              <a:defRPr sz="18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173627" y="3022650"/>
            <a:ext cx="2906721" cy="1063524"/>
          </a:xfrm>
          <a:prstGeom prst="rect">
            <a:avLst/>
          </a:prstGeom>
        </p:spPr>
        <p:txBody>
          <a:bodyPr anchor="b"/>
          <a:lstStyle/>
          <a:p>
            <a:pPr algn="l">
              <a:defRPr sz="18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695594" y="874160"/>
            <a:ext cx="6384754" cy="1924972"/>
          </a:xfrm>
          <a:prstGeom prst="rect">
            <a:avLst/>
          </a:prstGeom>
        </p:spPr>
        <p:txBody>
          <a:bodyPr anchor="ctr"/>
          <a:lstStyle>
            <a:lvl1pPr algn="l">
              <a:defRPr sz="2200"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95594" y="2573894"/>
            <a:ext cx="2320097" cy="2011680"/>
          </a:xfrm>
          <a:prstGeom prst="rect">
            <a:avLst/>
          </a:prstGeom>
        </p:spPr>
        <p:txBody>
          <a:bodyPr/>
          <a:lstStyle>
            <a:lvl1pPr algn="l">
              <a:defRPr sz="1800"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sz="half" idx="1"/>
          </p:nvPr>
        </p:nvSpPr>
        <p:spPr>
          <a:xfrm>
            <a:off x="3254528" y="874160"/>
            <a:ext cx="3825820" cy="8075528"/>
          </a:xfrm>
          <a:prstGeom prst="rect">
            <a:avLst/>
          </a:prstGeom>
        </p:spPr>
        <p:txBody>
          <a:bodyPr anchor="ctr"/>
          <a:lstStyle>
            <a:lvl1pPr marL="242888" indent="-242888" algn="l">
              <a:buClr>
                <a:srgbClr val="FFFFFF"/>
              </a:buClr>
              <a:buSzPct val="130000"/>
              <a:buFont typeface="Arial"/>
              <a:buChar char="•"/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1pPr>
            <a:lvl2pPr marL="668875" indent="-280255" algn="l">
              <a:buClr>
                <a:srgbClr val="FFFFFF"/>
              </a:buClr>
              <a:buSzPct val="130000"/>
              <a:buFont typeface="Arial"/>
              <a:buChar char="•"/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2pPr>
            <a:lvl3pPr marL="1108450" indent="-331210" algn="l">
              <a:buClr>
                <a:srgbClr val="FFFFFF"/>
              </a:buClr>
              <a:buSzPct val="130000"/>
              <a:buFont typeface="Arial"/>
              <a:buChar char="•"/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3pPr>
            <a:lvl4pPr marL="1384459" indent="-218599" algn="l">
              <a:buClr>
                <a:srgbClr val="FFFFFF"/>
              </a:buClr>
              <a:buSzPct val="130000"/>
              <a:buFont typeface="Arial"/>
              <a:buChar char="•"/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4pPr>
            <a:lvl5pPr marL="1797368" indent="-242888" algn="l">
              <a:buClr>
                <a:srgbClr val="FFFFFF"/>
              </a:buClr>
              <a:buSzPct val="130000"/>
              <a:buFont typeface="Arial"/>
              <a:buChar char="•"/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95594" y="4585573"/>
            <a:ext cx="2320097" cy="2682241"/>
          </a:xfrm>
          <a:prstGeom prst="rect">
            <a:avLst/>
          </a:prstGeom>
        </p:spPr>
        <p:txBody>
          <a:bodyPr anchor="ctr"/>
          <a:lstStyle/>
          <a:p>
            <a:pPr algn="l">
              <a:defRPr sz="13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pPr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695594" y="2784127"/>
            <a:ext cx="3760234" cy="2011681"/>
          </a:xfrm>
          <a:prstGeom prst="rect">
            <a:avLst/>
          </a:prstGeom>
        </p:spPr>
        <p:txBody>
          <a:bodyPr/>
          <a:lstStyle>
            <a:lvl1pPr algn="l">
              <a:defRPr sz="2000"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4688125" y="-26823"/>
            <a:ext cx="2125054" cy="10125458"/>
          </a:xfrm>
          <a:prstGeom prst="rect">
            <a:avLst/>
          </a:prstGeom>
          <a:ln w="38100">
            <a:solidFill>
              <a:srgbClr val="2F353D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sz="quarter" idx="1"/>
          </p:nvPr>
        </p:nvSpPr>
        <p:spPr>
          <a:xfrm>
            <a:off x="694721" y="4795808"/>
            <a:ext cx="3760233" cy="2682241"/>
          </a:xfrm>
          <a:prstGeom prst="rect">
            <a:avLst/>
          </a:prstGeom>
        </p:spPr>
        <p:txBody>
          <a:bodyPr anchor="ctr"/>
          <a:lstStyle>
            <a:lvl1pPr algn="l">
              <a:defRPr sz="13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1pPr>
            <a:lvl2pPr algn="l">
              <a:defRPr sz="13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2pPr>
            <a:lvl3pPr algn="l">
              <a:defRPr sz="13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3pPr>
            <a:lvl4pPr algn="l">
              <a:defRPr sz="13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4pPr>
            <a:lvl5pPr algn="l">
              <a:defRPr sz="13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ldNum" sz="quarter" idx="2"/>
          </p:nvPr>
        </p:nvSpPr>
        <p:spPr>
          <a:xfrm>
            <a:off x="6890538" y="9217251"/>
            <a:ext cx="189494" cy="1803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696416" y="874160"/>
            <a:ext cx="6383932" cy="4713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96416" y="5699759"/>
            <a:ext cx="6383932" cy="325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sldNum" sz="quarter" idx="2"/>
          </p:nvPr>
        </p:nvSpPr>
        <p:spPr>
          <a:xfrm>
            <a:off x="6891589" y="9239038"/>
            <a:ext cx="189494" cy="1803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600" b="1">
                <a:solidFill>
                  <a:srgbClr val="BFBFBF"/>
                </a:solidFill>
                <a:effectLst>
                  <a:outerShdw blurRad="50800" dist="38100" dir="2700000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3886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all" spc="0" baseline="0">
          <a:gradFill flip="none" rotWithShape="1">
            <a:gsLst>
              <a:gs pos="0">
                <a:srgbClr val="FFFFFF"/>
              </a:gs>
              <a:gs pos="100000">
                <a:srgbClr val="BFBFBF"/>
              </a:gs>
            </a:gsLst>
            <a:lin ang="5400000" scaled="0"/>
          </a:gradFill>
          <a:effectLst>
            <a:outerShdw blurRad="25400" dist="31750" dir="13200000" rotWithShape="0">
              <a:srgbClr val="000000">
                <a:alpha val="25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3886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all" spc="0" baseline="0">
          <a:gradFill flip="none" rotWithShape="1">
            <a:gsLst>
              <a:gs pos="0">
                <a:srgbClr val="FFFFFF"/>
              </a:gs>
              <a:gs pos="100000">
                <a:srgbClr val="BFBFBF"/>
              </a:gs>
            </a:gsLst>
            <a:lin ang="5400000" scaled="0"/>
          </a:gradFill>
          <a:effectLst>
            <a:outerShdw blurRad="25400" dist="31750" dir="13200000" rotWithShape="0">
              <a:srgbClr val="000000">
                <a:alpha val="25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3886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all" spc="0" baseline="0">
          <a:gradFill flip="none" rotWithShape="1">
            <a:gsLst>
              <a:gs pos="0">
                <a:srgbClr val="FFFFFF"/>
              </a:gs>
              <a:gs pos="100000">
                <a:srgbClr val="BFBFBF"/>
              </a:gs>
            </a:gsLst>
            <a:lin ang="5400000" scaled="0"/>
          </a:gradFill>
          <a:effectLst>
            <a:outerShdw blurRad="25400" dist="31750" dir="13200000" rotWithShape="0">
              <a:srgbClr val="000000">
                <a:alpha val="25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3886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all" spc="0" baseline="0">
          <a:gradFill flip="none" rotWithShape="1">
            <a:gsLst>
              <a:gs pos="0">
                <a:srgbClr val="FFFFFF"/>
              </a:gs>
              <a:gs pos="100000">
                <a:srgbClr val="BFBFBF"/>
              </a:gs>
            </a:gsLst>
            <a:lin ang="5400000" scaled="0"/>
          </a:gradFill>
          <a:effectLst>
            <a:outerShdw blurRad="25400" dist="31750" dir="13200000" rotWithShape="0">
              <a:srgbClr val="000000">
                <a:alpha val="25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3886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all" spc="0" baseline="0">
          <a:gradFill flip="none" rotWithShape="1">
            <a:gsLst>
              <a:gs pos="0">
                <a:srgbClr val="FFFFFF"/>
              </a:gs>
              <a:gs pos="100000">
                <a:srgbClr val="BFBFBF"/>
              </a:gs>
            </a:gsLst>
            <a:lin ang="5400000" scaled="0"/>
          </a:gradFill>
          <a:effectLst>
            <a:outerShdw blurRad="25400" dist="31750" dir="13200000" rotWithShape="0">
              <a:srgbClr val="000000">
                <a:alpha val="25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3886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all" spc="0" baseline="0">
          <a:gradFill flip="none" rotWithShape="1">
            <a:gsLst>
              <a:gs pos="0">
                <a:srgbClr val="FFFFFF"/>
              </a:gs>
              <a:gs pos="100000">
                <a:srgbClr val="BFBFBF"/>
              </a:gs>
            </a:gsLst>
            <a:lin ang="5400000" scaled="0"/>
          </a:gradFill>
          <a:effectLst>
            <a:outerShdw blurRad="25400" dist="31750" dir="13200000" rotWithShape="0">
              <a:srgbClr val="000000">
                <a:alpha val="25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3886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all" spc="0" baseline="0">
          <a:gradFill flip="none" rotWithShape="1">
            <a:gsLst>
              <a:gs pos="0">
                <a:srgbClr val="FFFFFF"/>
              </a:gs>
              <a:gs pos="100000">
                <a:srgbClr val="BFBFBF"/>
              </a:gs>
            </a:gsLst>
            <a:lin ang="5400000" scaled="0"/>
          </a:gradFill>
          <a:effectLst>
            <a:outerShdw blurRad="25400" dist="31750" dir="13200000" rotWithShape="0">
              <a:srgbClr val="000000">
                <a:alpha val="25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3886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all" spc="0" baseline="0">
          <a:gradFill flip="none" rotWithShape="1">
            <a:gsLst>
              <a:gs pos="0">
                <a:srgbClr val="FFFFFF"/>
              </a:gs>
              <a:gs pos="100000">
                <a:srgbClr val="BFBFBF"/>
              </a:gs>
            </a:gsLst>
            <a:lin ang="5400000" scaled="0"/>
          </a:gradFill>
          <a:effectLst>
            <a:outerShdw blurRad="25400" dist="31750" dir="13200000" rotWithShape="0">
              <a:srgbClr val="000000">
                <a:alpha val="25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3886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all" spc="0" baseline="0">
          <a:gradFill flip="none" rotWithShape="1">
            <a:gsLst>
              <a:gs pos="0">
                <a:srgbClr val="FFFFFF"/>
              </a:gs>
              <a:gs pos="100000">
                <a:srgbClr val="BFBFBF"/>
              </a:gs>
            </a:gsLst>
            <a:lin ang="5400000" scaled="0"/>
          </a:gradFill>
          <a:effectLst>
            <a:outerShdw blurRad="25400" dist="31750" dir="13200000" rotWithShape="0">
              <a:srgbClr val="000000">
                <a:alpha val="25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ctr" defTabSz="38862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1500" b="0" i="0" u="none" strike="noStrike" cap="small" spc="0" baseline="0">
          <a:gradFill flip="none" rotWithShape="1">
            <a:gsLst>
              <a:gs pos="0">
                <a:srgbClr val="FFFFFF"/>
              </a:gs>
              <a:gs pos="100000">
                <a:srgbClr val="BFBFBF"/>
              </a:gs>
            </a:gsLst>
            <a:lin ang="0" scaled="0"/>
          </a:gradFill>
          <a:effectLst>
            <a:outerShdw blurRad="50800" dist="12700" dir="13860000" rotWithShape="0">
              <a:srgbClr val="000000">
                <a:alpha val="2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388620" algn="ctr" defTabSz="38862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1500" b="0" i="0" u="none" strike="noStrike" cap="small" spc="0" baseline="0">
          <a:gradFill flip="none" rotWithShape="1">
            <a:gsLst>
              <a:gs pos="0">
                <a:srgbClr val="FFFFFF"/>
              </a:gs>
              <a:gs pos="100000">
                <a:srgbClr val="BFBFBF"/>
              </a:gs>
            </a:gsLst>
            <a:lin ang="0" scaled="0"/>
          </a:gradFill>
          <a:effectLst>
            <a:outerShdw blurRad="50800" dist="12700" dir="13860000" rotWithShape="0">
              <a:srgbClr val="000000">
                <a:alpha val="2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777240" algn="ctr" defTabSz="38862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1500" b="0" i="0" u="none" strike="noStrike" cap="small" spc="0" baseline="0">
          <a:gradFill flip="none" rotWithShape="1">
            <a:gsLst>
              <a:gs pos="0">
                <a:srgbClr val="FFFFFF"/>
              </a:gs>
              <a:gs pos="100000">
                <a:srgbClr val="BFBFBF"/>
              </a:gs>
            </a:gsLst>
            <a:lin ang="0" scaled="0"/>
          </a:gradFill>
          <a:effectLst>
            <a:outerShdw blurRad="50800" dist="12700" dir="13860000" rotWithShape="0">
              <a:srgbClr val="000000">
                <a:alpha val="2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1165860" algn="ctr" defTabSz="38862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1500" b="0" i="0" u="none" strike="noStrike" cap="small" spc="0" baseline="0">
          <a:gradFill flip="none" rotWithShape="1">
            <a:gsLst>
              <a:gs pos="0">
                <a:srgbClr val="FFFFFF"/>
              </a:gs>
              <a:gs pos="100000">
                <a:srgbClr val="BFBFBF"/>
              </a:gs>
            </a:gsLst>
            <a:lin ang="0" scaled="0"/>
          </a:gradFill>
          <a:effectLst>
            <a:outerShdw blurRad="50800" dist="12700" dir="13860000" rotWithShape="0">
              <a:srgbClr val="000000">
                <a:alpha val="2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1554480" algn="ctr" defTabSz="38862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1500" b="0" i="0" u="none" strike="noStrike" cap="small" spc="0" baseline="0">
          <a:gradFill flip="none" rotWithShape="1">
            <a:gsLst>
              <a:gs pos="0">
                <a:srgbClr val="FFFFFF"/>
              </a:gs>
              <a:gs pos="100000">
                <a:srgbClr val="BFBFBF"/>
              </a:gs>
            </a:gsLst>
            <a:lin ang="0" scaled="0"/>
          </a:gradFill>
          <a:effectLst>
            <a:outerShdw blurRad="50800" dist="12700" dir="13860000" rotWithShape="0">
              <a:srgbClr val="000000">
                <a:alpha val="2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1943100" algn="ctr" defTabSz="38862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1500" b="0" i="0" u="none" strike="noStrike" cap="small" spc="0" baseline="0">
          <a:gradFill flip="none" rotWithShape="1">
            <a:gsLst>
              <a:gs pos="0">
                <a:srgbClr val="FFFFFF"/>
              </a:gs>
              <a:gs pos="100000">
                <a:srgbClr val="BFBFBF"/>
              </a:gs>
            </a:gsLst>
            <a:lin ang="0" scaled="0"/>
          </a:gradFill>
          <a:effectLst>
            <a:outerShdw blurRad="50800" dist="12700" dir="13860000" rotWithShape="0">
              <a:srgbClr val="000000">
                <a:alpha val="2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2331720" algn="ctr" defTabSz="38862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1500" b="0" i="0" u="none" strike="noStrike" cap="small" spc="0" baseline="0">
          <a:gradFill flip="none" rotWithShape="1">
            <a:gsLst>
              <a:gs pos="0">
                <a:srgbClr val="FFFFFF"/>
              </a:gs>
              <a:gs pos="100000">
                <a:srgbClr val="BFBFBF"/>
              </a:gs>
            </a:gsLst>
            <a:lin ang="0" scaled="0"/>
          </a:gradFill>
          <a:effectLst>
            <a:outerShdw blurRad="50800" dist="12700" dir="13860000" rotWithShape="0">
              <a:srgbClr val="000000">
                <a:alpha val="2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2720339" algn="ctr" defTabSz="38862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1500" b="0" i="0" u="none" strike="noStrike" cap="small" spc="0" baseline="0">
          <a:gradFill flip="none" rotWithShape="1">
            <a:gsLst>
              <a:gs pos="0">
                <a:srgbClr val="FFFFFF"/>
              </a:gs>
              <a:gs pos="100000">
                <a:srgbClr val="BFBFBF"/>
              </a:gs>
            </a:gsLst>
            <a:lin ang="0" scaled="0"/>
          </a:gradFill>
          <a:effectLst>
            <a:outerShdw blurRad="50800" dist="12700" dir="13860000" rotWithShape="0">
              <a:srgbClr val="000000">
                <a:alpha val="2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3108960" algn="ctr" defTabSz="38862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1500" b="0" i="0" u="none" strike="noStrike" cap="small" spc="0" baseline="0">
          <a:gradFill flip="none" rotWithShape="1">
            <a:gsLst>
              <a:gs pos="0">
                <a:srgbClr val="FFFFFF"/>
              </a:gs>
              <a:gs pos="100000">
                <a:srgbClr val="BFBFBF"/>
              </a:gs>
            </a:gsLst>
            <a:lin ang="0" scaled="0"/>
          </a:gradFill>
          <a:effectLst>
            <a:outerShdw blurRad="50800" dist="12700" dir="13860000" rotWithShape="0">
              <a:srgbClr val="000000">
                <a:alpha val="2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r" defTabSz="101882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1" i="0" u="none" strike="noStrike" cap="none" spc="0" baseline="0">
          <a:solidFill>
            <a:schemeClr val="tx1"/>
          </a:solidFill>
          <a:effectLst>
            <a:outerShdw blurRad="50800" dist="38100" dir="2700000" rotWithShape="0">
              <a:srgbClr val="000000">
                <a:alpha val="43000"/>
              </a:srgbClr>
            </a:outerShdw>
          </a:effectLst>
          <a:uFillTx/>
          <a:latin typeface="+mn-lt"/>
          <a:ea typeface="+mn-ea"/>
          <a:cs typeface="+mn-cs"/>
          <a:sym typeface="Century Gothic"/>
        </a:defRPr>
      </a:lvl1pPr>
      <a:lvl2pPr marL="0" marR="0" indent="509411" algn="r" defTabSz="101882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1" i="0" u="none" strike="noStrike" cap="none" spc="0" baseline="0">
          <a:solidFill>
            <a:schemeClr val="tx1"/>
          </a:solidFill>
          <a:effectLst>
            <a:outerShdw blurRad="50800" dist="38100" dir="2700000" rotWithShape="0">
              <a:srgbClr val="000000">
                <a:alpha val="43000"/>
              </a:srgbClr>
            </a:outerShdw>
          </a:effectLst>
          <a:uFillTx/>
          <a:latin typeface="+mn-lt"/>
          <a:ea typeface="+mn-ea"/>
          <a:cs typeface="+mn-cs"/>
          <a:sym typeface="Century Gothic"/>
        </a:defRPr>
      </a:lvl2pPr>
      <a:lvl3pPr marL="0" marR="0" indent="1018823" algn="r" defTabSz="101882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1" i="0" u="none" strike="noStrike" cap="none" spc="0" baseline="0">
          <a:solidFill>
            <a:schemeClr val="tx1"/>
          </a:solidFill>
          <a:effectLst>
            <a:outerShdw blurRad="50800" dist="38100" dir="2700000" rotWithShape="0">
              <a:srgbClr val="000000">
                <a:alpha val="43000"/>
              </a:srgbClr>
            </a:outerShdw>
          </a:effectLst>
          <a:uFillTx/>
          <a:latin typeface="+mn-lt"/>
          <a:ea typeface="+mn-ea"/>
          <a:cs typeface="+mn-cs"/>
          <a:sym typeface="Century Gothic"/>
        </a:defRPr>
      </a:lvl3pPr>
      <a:lvl4pPr marL="0" marR="0" indent="1528237" algn="r" defTabSz="101882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1" i="0" u="none" strike="noStrike" cap="none" spc="0" baseline="0">
          <a:solidFill>
            <a:schemeClr val="tx1"/>
          </a:solidFill>
          <a:effectLst>
            <a:outerShdw blurRad="50800" dist="38100" dir="2700000" rotWithShape="0">
              <a:srgbClr val="000000">
                <a:alpha val="43000"/>
              </a:srgbClr>
            </a:outerShdw>
          </a:effectLst>
          <a:uFillTx/>
          <a:latin typeface="+mn-lt"/>
          <a:ea typeface="+mn-ea"/>
          <a:cs typeface="+mn-cs"/>
          <a:sym typeface="Century Gothic"/>
        </a:defRPr>
      </a:lvl4pPr>
      <a:lvl5pPr marL="0" marR="0" indent="2037649" algn="r" defTabSz="101882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1" i="0" u="none" strike="noStrike" cap="none" spc="0" baseline="0">
          <a:solidFill>
            <a:schemeClr val="tx1"/>
          </a:solidFill>
          <a:effectLst>
            <a:outerShdw blurRad="50800" dist="38100" dir="2700000" rotWithShape="0">
              <a:srgbClr val="000000">
                <a:alpha val="43000"/>
              </a:srgbClr>
            </a:outerShdw>
          </a:effectLst>
          <a:uFillTx/>
          <a:latin typeface="+mn-lt"/>
          <a:ea typeface="+mn-ea"/>
          <a:cs typeface="+mn-cs"/>
          <a:sym typeface="Century Gothic"/>
        </a:defRPr>
      </a:lvl5pPr>
      <a:lvl6pPr marL="0" marR="0" indent="2547061" algn="r" defTabSz="101882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1" i="0" u="none" strike="noStrike" cap="none" spc="0" baseline="0">
          <a:solidFill>
            <a:schemeClr val="tx1"/>
          </a:solidFill>
          <a:effectLst>
            <a:outerShdw blurRad="50800" dist="38100" dir="2700000" rotWithShape="0">
              <a:srgbClr val="000000">
                <a:alpha val="43000"/>
              </a:srgbClr>
            </a:outerShdw>
          </a:effectLst>
          <a:uFillTx/>
          <a:latin typeface="+mn-lt"/>
          <a:ea typeface="+mn-ea"/>
          <a:cs typeface="+mn-cs"/>
          <a:sym typeface="Century Gothic"/>
        </a:defRPr>
      </a:lvl6pPr>
      <a:lvl7pPr marL="0" marR="0" indent="3056472" algn="r" defTabSz="101882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1" i="0" u="none" strike="noStrike" cap="none" spc="0" baseline="0">
          <a:solidFill>
            <a:schemeClr val="tx1"/>
          </a:solidFill>
          <a:effectLst>
            <a:outerShdw blurRad="50800" dist="38100" dir="2700000" rotWithShape="0">
              <a:srgbClr val="000000">
                <a:alpha val="43000"/>
              </a:srgbClr>
            </a:outerShdw>
          </a:effectLst>
          <a:uFillTx/>
          <a:latin typeface="+mn-lt"/>
          <a:ea typeface="+mn-ea"/>
          <a:cs typeface="+mn-cs"/>
          <a:sym typeface="Century Gothic"/>
        </a:defRPr>
      </a:lvl7pPr>
      <a:lvl8pPr marL="0" marR="0" indent="3565885" algn="r" defTabSz="101882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1" i="0" u="none" strike="noStrike" cap="none" spc="0" baseline="0">
          <a:solidFill>
            <a:schemeClr val="tx1"/>
          </a:solidFill>
          <a:effectLst>
            <a:outerShdw blurRad="50800" dist="38100" dir="2700000" rotWithShape="0">
              <a:srgbClr val="000000">
                <a:alpha val="43000"/>
              </a:srgbClr>
            </a:outerShdw>
          </a:effectLst>
          <a:uFillTx/>
          <a:latin typeface="+mn-lt"/>
          <a:ea typeface="+mn-ea"/>
          <a:cs typeface="+mn-cs"/>
          <a:sym typeface="Century Gothic"/>
        </a:defRPr>
      </a:lvl8pPr>
      <a:lvl9pPr marL="0" marR="0" indent="4075298" algn="r" defTabSz="101882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1" i="0" u="none" strike="noStrike" cap="none" spc="0" baseline="0">
          <a:solidFill>
            <a:schemeClr val="tx1"/>
          </a:solidFill>
          <a:effectLst>
            <a:outerShdw blurRad="50800" dist="38100" dir="2700000" rotWithShape="0">
              <a:srgbClr val="000000">
                <a:alpha val="43000"/>
              </a:srgbClr>
            </a:outerShdw>
          </a:effectLst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agen 4" descr="Imagen 4"/>
          <p:cNvPicPr>
            <a:picLocks noChangeAspect="1"/>
          </p:cNvPicPr>
          <p:nvPr/>
        </p:nvPicPr>
        <p:blipFill>
          <a:blip r:embed="rId2"/>
          <a:srcRect b="3277"/>
          <a:stretch>
            <a:fillRect/>
          </a:stretch>
        </p:blipFill>
        <p:spPr>
          <a:xfrm>
            <a:off x="-46795" y="-144863"/>
            <a:ext cx="7950201" cy="10058400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Rectángulo 1"/>
          <p:cNvSpPr txBox="1"/>
          <p:nvPr/>
        </p:nvSpPr>
        <p:spPr>
          <a:xfrm>
            <a:off x="825764" y="560989"/>
            <a:ext cx="6152949" cy="1371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ts val="4500"/>
              </a:lnSpc>
              <a:defRPr sz="5400" b="1">
                <a:solidFill>
                  <a:srgbClr val="AD823E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t>Informacion de wagyu</a:t>
            </a:r>
            <a:endParaRPr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  <a:p>
            <a:pPr>
              <a:tabLst>
                <a:tab pos="2120900" algn="l"/>
              </a:tabLst>
              <a:defRPr sz="10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 </a:t>
            </a:r>
          </a:p>
        </p:txBody>
      </p:sp>
      <p:sp>
        <p:nvSpPr>
          <p:cNvPr id="158" name="Rectángulo 3"/>
          <p:cNvSpPr txBox="1"/>
          <p:nvPr/>
        </p:nvSpPr>
        <p:spPr>
          <a:xfrm>
            <a:off x="877899" y="1932501"/>
            <a:ext cx="6100814" cy="2289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50000"/>
              </a:lnSpc>
              <a:defRPr sz="3600">
                <a:solidFill>
                  <a:srgbClr val="FFFFFF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rPr dirty="0" err="1"/>
              <a:t>Número</a:t>
            </a:r>
            <a:r>
              <a:rPr dirty="0"/>
              <a:t> de Id. Individual</a:t>
            </a:r>
            <a:r>
              <a:rPr b="1" dirty="0">
                <a:solidFill>
                  <a:srgbClr val="C00000"/>
                </a:solidFill>
              </a:rPr>
              <a:t> </a:t>
            </a:r>
            <a:r>
              <a:rPr sz="6600" b="1" dirty="0">
                <a:solidFill>
                  <a:srgbClr val="C00000"/>
                </a:solidFill>
              </a:rPr>
              <a:t>1</a:t>
            </a:r>
            <a:r>
              <a:rPr lang="en-US" sz="6600" b="1" dirty="0">
                <a:solidFill>
                  <a:srgbClr val="C00000"/>
                </a:solidFill>
              </a:rPr>
              <a:t>539467159</a:t>
            </a:r>
            <a:endParaRPr sz="4400" b="1" dirty="0">
              <a:solidFill>
                <a:srgbClr val="C00000"/>
              </a:solidFill>
            </a:endParaRPr>
          </a:p>
        </p:txBody>
      </p:sp>
      <p:sp>
        <p:nvSpPr>
          <p:cNvPr id="159" name="Rectángulo 5"/>
          <p:cNvSpPr txBox="1"/>
          <p:nvPr/>
        </p:nvSpPr>
        <p:spPr>
          <a:xfrm>
            <a:off x="603179" y="7559501"/>
            <a:ext cx="6598120" cy="1496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100">
                <a:solidFill>
                  <a:srgbClr val="FFFFFF"/>
                </a:solidFill>
                <a:latin typeface="Copperplate Light"/>
                <a:ea typeface="Copperplate Light"/>
                <a:cs typeface="Copperplate Light"/>
                <a:sym typeface="Copperplate Light"/>
              </a:defRPr>
            </a:pPr>
            <a:endParaRPr dirty="0"/>
          </a:p>
          <a:p>
            <a:pPr algn="ctr">
              <a:defRPr>
                <a:solidFill>
                  <a:srgbClr val="7F7F7F"/>
                </a:solidFill>
                <a:latin typeface="Copperplate Light"/>
                <a:ea typeface="Copperplate Light"/>
                <a:cs typeface="Copperplate Light"/>
                <a:sym typeface="Copperplate Light"/>
              </a:defRPr>
            </a:pPr>
            <a:r>
              <a:rPr dirty="0"/>
              <a:t>¡</a:t>
            </a:r>
            <a:r>
              <a:rPr dirty="0" err="1"/>
              <a:t>Muchas</a:t>
            </a:r>
            <a:r>
              <a:rPr dirty="0"/>
              <a:t> gracias por </a:t>
            </a:r>
            <a:r>
              <a:rPr dirty="0" err="1"/>
              <a:t>visitar</a:t>
            </a:r>
            <a:r>
              <a:rPr dirty="0"/>
              <a:t> !</a:t>
            </a:r>
            <a:endParaRPr dirty="0">
              <a:solidFill>
                <a:srgbClr val="FFFFFF"/>
              </a:solidFill>
            </a:endParaRPr>
          </a:p>
          <a:p>
            <a:pPr algn="ctr">
              <a:defRPr>
                <a:solidFill>
                  <a:srgbClr val="7F7F7F"/>
                </a:solidFill>
                <a:latin typeface="Copperplate Light"/>
                <a:ea typeface="Copperplate Light"/>
                <a:cs typeface="Copperplate Light"/>
                <a:sym typeface="Copperplate Light"/>
              </a:defRPr>
            </a:pPr>
            <a:r>
              <a:rPr dirty="0" err="1"/>
              <a:t>Esperemos</a:t>
            </a:r>
            <a:r>
              <a:rPr dirty="0"/>
              <a:t> que </a:t>
            </a:r>
            <a:r>
              <a:rPr dirty="0" err="1"/>
              <a:t>disfrute</a:t>
            </a:r>
            <a:r>
              <a:rPr dirty="0"/>
              <a:t> </a:t>
            </a:r>
            <a:r>
              <a:rPr dirty="0" err="1"/>
              <a:t>este</a:t>
            </a:r>
            <a:r>
              <a:rPr dirty="0"/>
              <a:t> </a:t>
            </a:r>
            <a:r>
              <a:rPr dirty="0" err="1"/>
              <a:t>corte</a:t>
            </a:r>
            <a:r>
              <a:rPr dirty="0"/>
              <a:t> de Wagyu </a:t>
            </a:r>
            <a:r>
              <a:rPr dirty="0" err="1"/>
              <a:t>preparado</a:t>
            </a:r>
            <a:r>
              <a:rPr dirty="0"/>
              <a:t>  especial para </a:t>
            </a:r>
            <a:r>
              <a:rPr dirty="0" err="1"/>
              <a:t>usted</a:t>
            </a:r>
            <a:r>
              <a:rPr dirty="0"/>
              <a:t>.</a:t>
            </a:r>
            <a:endParaRPr sz="1100" dirty="0">
              <a:solidFill>
                <a:srgbClr val="FFFFFF"/>
              </a:solidFill>
            </a:endParaRPr>
          </a:p>
          <a:p>
            <a:pPr algn="ctr">
              <a:defRPr>
                <a:solidFill>
                  <a:srgbClr val="7F7F7F"/>
                </a:solidFill>
                <a:latin typeface="Copperplate Light"/>
                <a:ea typeface="Copperplate Light"/>
                <a:cs typeface="Copperplate Light"/>
                <a:sym typeface="Copperplate Light"/>
              </a:defRPr>
            </a:pPr>
            <a:r>
              <a:rPr dirty="0"/>
              <a:t> </a:t>
            </a:r>
            <a:r>
              <a:rPr dirty="0" err="1"/>
              <a:t>Pregunte</a:t>
            </a:r>
            <a:r>
              <a:rPr dirty="0"/>
              <a:t> al personal por </a:t>
            </a:r>
            <a:r>
              <a:rPr dirty="0" err="1"/>
              <a:t>nuestra</a:t>
            </a:r>
            <a:r>
              <a:rPr dirty="0"/>
              <a:t> carne wagyu del día de hoy.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01E75C3-65BC-45A8-A283-C460387AA4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104" y="4119049"/>
            <a:ext cx="5316267" cy="354331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97890 -0.249050" pathEditMode="relative">
                                      <p:cBhvr>
                                        <p:cTn id="6" dur="30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30000" fill="hold"/>
                                        <p:tgtEl>
                                          <p:spTgt spid="1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-1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197890 -0.249050 L 0.000000 0.000000" pathEditMode="relative">
                                      <p:cBhvr>
                                        <p:cTn id="12" dur="30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accel="50000" decel="50000" fill="hold" grpId="4" nodeType="after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5" dur="30000" fill="hold"/>
                                        <p:tgtEl>
                                          <p:spTgt spid="156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0.000000" pathEditMode="relative">
                                      <p:cBhvr>
                                        <p:cTn id="18" dur="5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2" animBg="1" advAuto="0"/>
      <p:bldP spid="156" grpId="4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agen 4" descr="Imagen 4"/>
          <p:cNvPicPr>
            <a:picLocks noChangeAspect="1"/>
          </p:cNvPicPr>
          <p:nvPr/>
        </p:nvPicPr>
        <p:blipFill>
          <a:blip r:embed="rId2"/>
          <a:srcRect b="3277"/>
          <a:stretch>
            <a:fillRect/>
          </a:stretch>
        </p:blipFill>
        <p:spPr>
          <a:xfrm>
            <a:off x="8488" y="-88233"/>
            <a:ext cx="7950201" cy="1005840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Rectángulo 1"/>
          <p:cNvSpPr txBox="1"/>
          <p:nvPr/>
        </p:nvSpPr>
        <p:spPr>
          <a:xfrm>
            <a:off x="1002229" y="651302"/>
            <a:ext cx="5945740" cy="427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600" b="1">
                <a:solidFill>
                  <a:srgbClr val="AD823E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r>
              <a:t>Información De la carne Wagyu</a:t>
            </a:r>
          </a:p>
        </p:txBody>
      </p:sp>
      <p:sp>
        <p:nvSpPr>
          <p:cNvPr id="165" name="Rectángulo 2"/>
          <p:cNvSpPr txBox="1"/>
          <p:nvPr/>
        </p:nvSpPr>
        <p:spPr>
          <a:xfrm>
            <a:off x="828439" y="1242678"/>
            <a:ext cx="6293318" cy="1230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1800" spc="50">
                <a:solidFill>
                  <a:srgbClr val="FFFFFF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t>El Wagyu que servimos hoy en Gran Central Fue criado en la region de, Kagoshima Japón. </a:t>
            </a:r>
          </a:p>
          <a:p>
            <a:pPr algn="just">
              <a:defRPr sz="1800" spc="50">
                <a:solidFill>
                  <a:srgbClr val="FFFFFF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t>Esta ciudad fue campeóna en 2017 de las “Olimpiadas Wagyu”. Disfrute de esta autentica carne Wagyu.</a:t>
            </a:r>
          </a:p>
        </p:txBody>
      </p:sp>
      <p:sp>
        <p:nvSpPr>
          <p:cNvPr id="166" name="Cuadro de texto 16"/>
          <p:cNvSpPr txBox="1"/>
          <p:nvPr/>
        </p:nvSpPr>
        <p:spPr>
          <a:xfrm>
            <a:off x="4012162" y="2736049"/>
            <a:ext cx="3109596" cy="3017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4500"/>
              </a:lnSpc>
              <a:defRPr sz="2200" b="1" spc="50">
                <a:solidFill>
                  <a:srgbClr val="C00000"/>
                </a:solidFill>
                <a:latin typeface="Copperplate Gothic Bold"/>
                <a:ea typeface="Copperplate Gothic Bold"/>
                <a:cs typeface="Copperplate Gothic Bold"/>
                <a:sym typeface="Copperplate Gothic Bold"/>
              </a:defRPr>
            </a:pPr>
            <a:r>
              <a:t>Kagoshima</a:t>
            </a:r>
            <a:endParaRPr sz="1200" spc="27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  <a:p>
            <a:pPr algn="just">
              <a:defRPr sz="1400" spc="50">
                <a:solidFill>
                  <a:srgbClr val="FFFFFF"/>
                </a:solidFill>
              </a:defRPr>
            </a:pPr>
            <a:r>
              <a:t> </a:t>
            </a:r>
            <a:r>
              <a:rPr>
                <a:latin typeface="Copperplate"/>
                <a:ea typeface="Copperplate"/>
                <a:cs typeface="Copperplate"/>
                <a:sym typeface="Copperplate"/>
              </a:rPr>
              <a:t>Cada 5 años en Japón, se realiza una competición de Wagyu en donde todas las regiones productoras de wagyu participan.</a:t>
            </a:r>
          </a:p>
          <a:p>
            <a:pPr algn="just">
              <a:defRPr sz="1400" spc="50">
                <a:solidFill>
                  <a:srgbClr val="FFFFFF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endParaRPr>
              <a:latin typeface="Copperplate"/>
              <a:ea typeface="Copperplate"/>
              <a:cs typeface="Copperplate"/>
              <a:sym typeface="Copperplate"/>
            </a:endParaRPr>
          </a:p>
          <a:p>
            <a:pPr algn="just">
              <a:defRPr sz="1400" spc="50">
                <a:solidFill>
                  <a:srgbClr val="FFFFFF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t>La carne Wagyu de Kagoshima fue ganadora de la medalla de oro en 2017, en 4 categorias de 9 posibles,  lo que la hizo acreedora a campeona de los juegos olimpicos de Wagyu de ese año.</a:t>
            </a:r>
          </a:p>
        </p:txBody>
      </p:sp>
      <p:pic>
        <p:nvPicPr>
          <p:cNvPr id="167" name="図 285" descr="図 2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121" y="7059534"/>
            <a:ext cx="3348356" cy="2232026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Cuadro de texto 17"/>
          <p:cNvSpPr txBox="1"/>
          <p:nvPr/>
        </p:nvSpPr>
        <p:spPr>
          <a:xfrm>
            <a:off x="681119" y="6847433"/>
            <a:ext cx="3092284" cy="2272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lnSpc>
                <a:spcPct val="150000"/>
              </a:lnSpc>
              <a:defRPr sz="2200" b="1" spc="50">
                <a:solidFill>
                  <a:srgbClr val="C00000"/>
                </a:solidFill>
                <a:latin typeface="Copperplate Gothic Bold"/>
                <a:ea typeface="Copperplate Gothic Bold"/>
                <a:cs typeface="Copperplate Gothic Bold"/>
                <a:sym typeface="Copperplate Gothic Bold"/>
              </a:defRPr>
            </a:pPr>
            <a:r>
              <a:t>Negro japonés</a:t>
            </a:r>
            <a:endParaRPr sz="1200" spc="27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  <a:p>
            <a:pPr algn="just">
              <a:lnSpc>
                <a:spcPct val="150000"/>
              </a:lnSpc>
              <a:defRPr sz="1400" spc="50">
                <a:solidFill>
                  <a:srgbClr val="FFFFFF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t>El Negro japonés es 100% pura sangre y es llamado El 'Emperador' de la carne de res por sus hermoso marmoleo que atraviesa la carne roja y genera un sabor unico con un aromá particular.</a:t>
            </a:r>
          </a:p>
        </p:txBody>
      </p:sp>
      <p:pic>
        <p:nvPicPr>
          <p:cNvPr id="169" name="図 30" descr="図 30"/>
          <p:cNvPicPr>
            <a:picLocks noChangeAspect="1"/>
          </p:cNvPicPr>
          <p:nvPr/>
        </p:nvPicPr>
        <p:blipFill>
          <a:blip r:embed="rId4"/>
          <a:srcRect t="5000" b="6000"/>
          <a:stretch>
            <a:fillRect/>
          </a:stretch>
        </p:blipFill>
        <p:spPr>
          <a:xfrm>
            <a:off x="748345" y="2940743"/>
            <a:ext cx="3105151" cy="39052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n 4" descr="Imagen 4"/>
          <p:cNvPicPr>
            <a:picLocks noChangeAspect="1"/>
          </p:cNvPicPr>
          <p:nvPr/>
        </p:nvPicPr>
        <p:blipFill>
          <a:blip r:embed="rId2"/>
          <a:srcRect b="3277"/>
          <a:stretch>
            <a:fillRect/>
          </a:stretch>
        </p:blipFill>
        <p:spPr>
          <a:xfrm>
            <a:off x="-35245" y="-73152"/>
            <a:ext cx="7950201" cy="10058400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Rectángulo 1"/>
          <p:cNvSpPr txBox="1"/>
          <p:nvPr/>
        </p:nvSpPr>
        <p:spPr>
          <a:xfrm>
            <a:off x="1201418" y="767515"/>
            <a:ext cx="5779304" cy="452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 spc="50">
                <a:solidFill>
                  <a:srgbClr val="AD823E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r>
              <a:t>Clasificación de su Wagyu</a:t>
            </a:r>
          </a:p>
        </p:txBody>
      </p:sp>
      <p:sp>
        <p:nvSpPr>
          <p:cNvPr id="173" name="Rectángulo 2"/>
          <p:cNvSpPr txBox="1"/>
          <p:nvPr/>
        </p:nvSpPr>
        <p:spPr>
          <a:xfrm>
            <a:off x="569761" y="1100221"/>
            <a:ext cx="682537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 spc="50">
                <a:solidFill>
                  <a:srgbClr val="FFFFFF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rPr dirty="0"/>
              <a:t> </a:t>
            </a:r>
            <a:r>
              <a:rPr sz="3600" b="1" dirty="0">
                <a:solidFill>
                  <a:srgbClr val="C00000"/>
                </a:solidFill>
              </a:rPr>
              <a:t>A5</a:t>
            </a:r>
          </a:p>
        </p:txBody>
      </p:sp>
      <p:sp>
        <p:nvSpPr>
          <p:cNvPr id="174" name="Rectángulo 7"/>
          <p:cNvSpPr txBox="1"/>
          <p:nvPr/>
        </p:nvSpPr>
        <p:spPr>
          <a:xfrm>
            <a:off x="740210" y="3068362"/>
            <a:ext cx="6469779" cy="403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pc="50">
                <a:solidFill>
                  <a:srgbClr val="A6A6A6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rPr dirty="0"/>
              <a:t>ESTANDAR DE MARMOLEO DE LA CARNE </a:t>
            </a:r>
            <a:r>
              <a:rPr b="1" dirty="0">
                <a:solidFill>
                  <a:srgbClr val="FF0000"/>
                </a:solidFill>
              </a:rPr>
              <a:t>No. </a:t>
            </a:r>
            <a:r>
              <a:rPr lang="en-US" b="1" dirty="0">
                <a:solidFill>
                  <a:srgbClr val="FF0000"/>
                </a:solidFill>
              </a:rPr>
              <a:t>12</a:t>
            </a:r>
            <a:r>
              <a:rPr b="1" spc="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</p:txBody>
      </p:sp>
      <p:sp>
        <p:nvSpPr>
          <p:cNvPr id="175" name="Rectángulo 8"/>
          <p:cNvSpPr txBox="1"/>
          <p:nvPr/>
        </p:nvSpPr>
        <p:spPr>
          <a:xfrm>
            <a:off x="942071" y="5165640"/>
            <a:ext cx="6297997" cy="403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A6A6A6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rPr dirty="0"/>
              <a:t>ESTANDAR DE COLOR DE LA CARNE </a:t>
            </a:r>
            <a:r>
              <a:rPr b="1" dirty="0">
                <a:solidFill>
                  <a:srgbClr val="FF0000"/>
                </a:solidFill>
              </a:rPr>
              <a:t>No. </a:t>
            </a: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</p:txBody>
      </p:sp>
      <p:sp>
        <p:nvSpPr>
          <p:cNvPr id="178" name="Rectángulo 11"/>
          <p:cNvSpPr txBox="1"/>
          <p:nvPr/>
        </p:nvSpPr>
        <p:spPr>
          <a:xfrm>
            <a:off x="911993" y="7131154"/>
            <a:ext cx="6297997" cy="403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A6A6A6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rPr dirty="0"/>
              <a:t>ESTANDAR DE LA GRASA DE LA CARNE </a:t>
            </a:r>
            <a:r>
              <a:rPr b="1" dirty="0">
                <a:solidFill>
                  <a:srgbClr val="FF0000"/>
                </a:solidFill>
              </a:rPr>
              <a:t>No. </a:t>
            </a: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</p:txBody>
      </p:sp>
      <p:pic>
        <p:nvPicPr>
          <p:cNvPr id="179" name="Imagen 16" descr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14" y="7496609"/>
            <a:ext cx="6112171" cy="1294359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Rectángulo 19"/>
          <p:cNvSpPr txBox="1"/>
          <p:nvPr/>
        </p:nvSpPr>
        <p:spPr>
          <a:xfrm>
            <a:off x="1735553" y="9185481"/>
            <a:ext cx="5526957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tabLst>
                <a:tab pos="1879600" algn="l"/>
              </a:tabLst>
              <a:defRPr sz="1400">
                <a:solidFill>
                  <a:srgbClr val="A6A6A6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Información otorgada por JMGA Japan Meat Grading Association</a:t>
            </a:r>
          </a:p>
        </p:txBody>
      </p:sp>
      <p:sp>
        <p:nvSpPr>
          <p:cNvPr id="182" name="Rectángulo 21"/>
          <p:cNvSpPr txBox="1"/>
          <p:nvPr/>
        </p:nvSpPr>
        <p:spPr>
          <a:xfrm>
            <a:off x="792730" y="1747320"/>
            <a:ext cx="6469779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pc="50">
                <a:solidFill>
                  <a:schemeClr val="accent2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rPr dirty="0" err="1"/>
              <a:t>Fecha</a:t>
            </a:r>
            <a:r>
              <a:rPr dirty="0"/>
              <a:t> de </a:t>
            </a:r>
            <a:r>
              <a:rPr dirty="0" err="1"/>
              <a:t>nacimiento</a:t>
            </a:r>
            <a:r>
              <a:rPr b="1" dirty="0"/>
              <a:t>: </a:t>
            </a:r>
            <a:r>
              <a:rPr lang="en-US" b="1" dirty="0">
                <a:solidFill>
                  <a:srgbClr val="FFFFFF"/>
                </a:solidFill>
              </a:rPr>
              <a:t>05</a:t>
            </a:r>
            <a:r>
              <a:rPr b="1" dirty="0">
                <a:solidFill>
                  <a:srgbClr val="FFFFFF"/>
                </a:solidFill>
              </a:rPr>
              <a:t>/</a:t>
            </a:r>
            <a:r>
              <a:rPr lang="en-US" b="1" dirty="0">
                <a:solidFill>
                  <a:srgbClr val="FFFFFF"/>
                </a:solidFill>
              </a:rPr>
              <a:t>06</a:t>
            </a:r>
            <a:r>
              <a:rPr b="1" dirty="0">
                <a:solidFill>
                  <a:srgbClr val="FFFFFF"/>
                </a:solidFill>
              </a:rPr>
              <a:t>/2018</a:t>
            </a:r>
          </a:p>
          <a:p>
            <a:pPr algn="ctr">
              <a:defRPr spc="50">
                <a:solidFill>
                  <a:schemeClr val="accent2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rPr dirty="0" err="1"/>
              <a:t>Genero</a:t>
            </a:r>
            <a:r>
              <a:rPr dirty="0"/>
              <a:t>:</a:t>
            </a:r>
            <a:r>
              <a:rPr b="1" dirty="0"/>
              <a:t> </a:t>
            </a:r>
            <a:r>
              <a:rPr lang="en-US" b="1" dirty="0">
                <a:solidFill>
                  <a:srgbClr val="FFFFFF"/>
                </a:solidFill>
              </a:rPr>
              <a:t>Castrated</a:t>
            </a:r>
            <a:endParaRPr b="1" dirty="0">
              <a:solidFill>
                <a:srgbClr val="FFFFFF"/>
              </a:solidFill>
            </a:endParaRPr>
          </a:p>
          <a:p>
            <a:pPr algn="ctr">
              <a:defRPr spc="50">
                <a:solidFill>
                  <a:schemeClr val="accent2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rPr dirty="0"/>
              <a:t>Tipo de </a:t>
            </a:r>
            <a:r>
              <a:rPr dirty="0" err="1"/>
              <a:t>raza</a:t>
            </a:r>
            <a:r>
              <a:rPr dirty="0"/>
              <a:t>:</a:t>
            </a:r>
            <a:r>
              <a:rPr b="1" dirty="0"/>
              <a:t> </a:t>
            </a:r>
            <a:r>
              <a:rPr b="1" dirty="0">
                <a:solidFill>
                  <a:srgbClr val="FFFFFF"/>
                </a:solidFill>
              </a:rPr>
              <a:t>NEGRO JAPONES</a:t>
            </a:r>
            <a:endParaRPr dirty="0">
              <a:solidFill>
                <a:srgbClr val="FFFFFF"/>
              </a:solidFill>
            </a:endParaRPr>
          </a:p>
          <a:p>
            <a:pPr algn="ctr">
              <a:defRPr spc="50">
                <a:solidFill>
                  <a:schemeClr val="accent2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rPr dirty="0" err="1"/>
              <a:t>Fecha</a:t>
            </a:r>
            <a:r>
              <a:rPr dirty="0"/>
              <a:t> de </a:t>
            </a:r>
            <a:r>
              <a:rPr dirty="0" err="1"/>
              <a:t>Sacrificio</a:t>
            </a:r>
            <a:r>
              <a:rPr dirty="0"/>
              <a:t>: </a:t>
            </a:r>
            <a:r>
              <a:rPr lang="en-US" b="1" dirty="0">
                <a:solidFill>
                  <a:srgbClr val="FFFFFF"/>
                </a:solidFill>
              </a:rPr>
              <a:t>27</a:t>
            </a:r>
            <a:r>
              <a:rPr b="1" dirty="0">
                <a:solidFill>
                  <a:srgbClr val="FFFFFF"/>
                </a:solidFill>
              </a:rPr>
              <a:t>/</a:t>
            </a:r>
            <a:r>
              <a:rPr lang="en-US" b="1" dirty="0">
                <a:solidFill>
                  <a:srgbClr val="FFFFFF"/>
                </a:solidFill>
              </a:rPr>
              <a:t>10</a:t>
            </a:r>
            <a:r>
              <a:rPr b="1" dirty="0">
                <a:solidFill>
                  <a:srgbClr val="FFFFFF"/>
                </a:solidFill>
              </a:rPr>
              <a:t>/20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8FAD9F4-21E5-4BAA-AF76-BDE81C74A5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88" y="5675720"/>
            <a:ext cx="6198418" cy="1259841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816CFC4-94D4-4E3B-8AD5-60BC082F3721}"/>
              </a:ext>
            </a:extLst>
          </p:cNvPr>
          <p:cNvSpPr/>
          <p:nvPr/>
        </p:nvSpPr>
        <p:spPr>
          <a:xfrm>
            <a:off x="2634712" y="5728628"/>
            <a:ext cx="867905" cy="1131770"/>
          </a:xfrm>
          <a:prstGeom prst="rect">
            <a:avLst/>
          </a:prstGeom>
          <a:noFill/>
          <a:ln w="88900" cap="rnd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01882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55BB3C0-E993-4298-8181-8F4F5AAE0659}"/>
              </a:ext>
            </a:extLst>
          </p:cNvPr>
          <p:cNvSpPr/>
          <p:nvPr/>
        </p:nvSpPr>
        <p:spPr>
          <a:xfrm>
            <a:off x="2619792" y="7547146"/>
            <a:ext cx="867905" cy="1131770"/>
          </a:xfrm>
          <a:prstGeom prst="rect">
            <a:avLst/>
          </a:prstGeom>
          <a:noFill/>
          <a:ln w="88900" cap="rnd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01882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56EBD9C1-37C7-41E9-86DF-3283E5C4DA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677" y="3478989"/>
            <a:ext cx="1269035" cy="170663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90F7E6D7-5B17-454E-B5E0-1146EAF847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35418" y="3270643"/>
            <a:ext cx="1527052" cy="214264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n 4" descr="Imagen 4"/>
          <p:cNvPicPr>
            <a:picLocks noChangeAspect="1"/>
          </p:cNvPicPr>
          <p:nvPr/>
        </p:nvPicPr>
        <p:blipFill>
          <a:blip r:embed="rId2"/>
          <a:srcRect b="3277"/>
          <a:stretch>
            <a:fillRect/>
          </a:stretch>
        </p:blipFill>
        <p:spPr>
          <a:xfrm>
            <a:off x="0" y="-232610"/>
            <a:ext cx="7950200" cy="10058400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ángulo 6"/>
          <p:cNvSpPr txBox="1"/>
          <p:nvPr/>
        </p:nvSpPr>
        <p:spPr>
          <a:xfrm>
            <a:off x="1976028" y="520352"/>
            <a:ext cx="3819363" cy="59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200">
                <a:solidFill>
                  <a:srgbClr val="AD823E"/>
                </a:solidFill>
                <a:latin typeface="Copperplate Light"/>
                <a:ea typeface="Copperplate Light"/>
                <a:cs typeface="Copperplate Light"/>
                <a:sym typeface="Copperplate Light"/>
              </a:defRPr>
            </a:pPr>
            <a:r>
              <a:t>certificado JMGA</a:t>
            </a:r>
            <a:r>
              <a:rPr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2F696CC-1F12-40E5-AA34-04FB05DF2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37" y="1239864"/>
            <a:ext cx="5709743" cy="80746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Imagen 4" descr="Imagen 4"/>
          <p:cNvPicPr>
            <a:picLocks noChangeAspect="1"/>
          </p:cNvPicPr>
          <p:nvPr/>
        </p:nvPicPr>
        <p:blipFill>
          <a:blip r:embed="rId2"/>
          <a:srcRect b="3277"/>
          <a:stretch>
            <a:fillRect/>
          </a:stretch>
        </p:blipFill>
        <p:spPr>
          <a:xfrm>
            <a:off x="0" y="-336884"/>
            <a:ext cx="7950200" cy="10058400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Rectángulo 6"/>
          <p:cNvSpPr txBox="1"/>
          <p:nvPr/>
        </p:nvSpPr>
        <p:spPr>
          <a:xfrm>
            <a:off x="1976028" y="520352"/>
            <a:ext cx="3729142" cy="59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200">
                <a:solidFill>
                  <a:srgbClr val="AD823E"/>
                </a:solidFill>
                <a:latin typeface="Copperplate Light"/>
                <a:ea typeface="Copperplate Light"/>
                <a:cs typeface="Copperplate Light"/>
                <a:sym typeface="Copperplate Light"/>
              </a:defRPr>
            </a:pPr>
            <a:r>
              <a:t>certificado JLEC</a:t>
            </a:r>
            <a:r>
              <a:rPr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B1AC7FF-F48A-4348-BDE3-BA5EAE4E4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902" y="1255363"/>
            <a:ext cx="5534396" cy="782664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agen 4" descr="Imagen 4"/>
          <p:cNvPicPr>
            <a:picLocks noChangeAspect="1"/>
          </p:cNvPicPr>
          <p:nvPr/>
        </p:nvPicPr>
        <p:blipFill>
          <a:blip r:embed="rId2"/>
          <a:srcRect b="3277"/>
          <a:stretch>
            <a:fillRect/>
          </a:stretch>
        </p:blipFill>
        <p:spPr>
          <a:xfrm>
            <a:off x="0" y="-88226"/>
            <a:ext cx="7950200" cy="10058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agen 3" descr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357" y="1976014"/>
            <a:ext cx="1764633" cy="1764633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Rectángulo 5"/>
          <p:cNvSpPr/>
          <p:nvPr/>
        </p:nvSpPr>
        <p:spPr>
          <a:xfrm>
            <a:off x="754647" y="3990902"/>
            <a:ext cx="6432886" cy="3594685"/>
          </a:xfrm>
          <a:prstGeom prst="rect">
            <a:avLst/>
          </a:prstGeom>
          <a:ln w="34925">
            <a:solidFill>
              <a:srgbClr val="C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000" b="1">
                <a:solidFill>
                  <a:srgbClr val="C00000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rPr dirty="0" err="1"/>
              <a:t>Atención</a:t>
            </a:r>
            <a:endParaRPr dirty="0">
              <a:solidFill>
                <a:srgbClr val="FFFFFF"/>
              </a:solidFill>
            </a:endParaRPr>
          </a:p>
          <a:p>
            <a:pPr algn="just">
              <a:defRPr sz="1800" spc="50">
                <a:solidFill>
                  <a:srgbClr val="F9FAFD"/>
                </a:solidFill>
                <a:latin typeface="Bodoni SvtyTwo OS ITC TT-Book"/>
                <a:ea typeface="Bodoni SvtyTwo OS ITC TT-Book"/>
                <a:cs typeface="Bodoni SvtyTwo OS ITC TT-Book"/>
                <a:sym typeface="Bodoni SvtyTwo OS ITC TT-Book"/>
              </a:defRPr>
            </a:pPr>
            <a:r>
              <a:rPr dirty="0"/>
              <a:t>¡</a:t>
            </a:r>
            <a:r>
              <a:rPr sz="1600" dirty="0" err="1"/>
              <a:t>Muchas</a:t>
            </a:r>
            <a:r>
              <a:rPr sz="1600" dirty="0"/>
              <a:t> gracias por </a:t>
            </a:r>
            <a:r>
              <a:rPr sz="1600" dirty="0" err="1"/>
              <a:t>elegir</a:t>
            </a:r>
            <a:r>
              <a:rPr sz="1600" dirty="0"/>
              <a:t> </a:t>
            </a:r>
            <a:r>
              <a:rPr sz="1600" dirty="0" err="1"/>
              <a:t>venir</a:t>
            </a:r>
            <a:r>
              <a:rPr sz="1600" dirty="0"/>
              <a:t> a </a:t>
            </a:r>
            <a:r>
              <a:rPr sz="1600" dirty="0" err="1"/>
              <a:t>nuestro</a:t>
            </a:r>
            <a:r>
              <a:rPr sz="1600" dirty="0"/>
              <a:t> </a:t>
            </a:r>
            <a:r>
              <a:rPr sz="1600" dirty="0" err="1"/>
              <a:t>restaurante</a:t>
            </a:r>
            <a:r>
              <a:rPr sz="1600" dirty="0"/>
              <a:t>! </a:t>
            </a:r>
            <a:r>
              <a:rPr sz="1600" dirty="0" err="1"/>
              <a:t>esperamos</a:t>
            </a:r>
            <a:r>
              <a:rPr sz="1600" dirty="0"/>
              <a:t> </a:t>
            </a:r>
            <a:r>
              <a:rPr sz="1600" dirty="0" err="1"/>
              <a:t>verte</a:t>
            </a:r>
            <a:r>
              <a:rPr sz="1600" dirty="0"/>
              <a:t> pronto de </a:t>
            </a:r>
            <a:r>
              <a:rPr sz="1600" dirty="0" err="1"/>
              <a:t>regreso</a:t>
            </a:r>
            <a:r>
              <a:rPr sz="1600" dirty="0"/>
              <a:t>.</a:t>
            </a:r>
            <a:endParaRPr dirty="0">
              <a:solidFill>
                <a:srgbClr val="FFFFFF"/>
              </a:solidFill>
            </a:endParaRPr>
          </a:p>
          <a:p>
            <a:pPr algn="just">
              <a:defRPr sz="1600">
                <a:solidFill>
                  <a:srgbClr val="FFFFFF"/>
                </a:solidFill>
                <a:latin typeface="Bodoni SvtyTwo OS ITC TT-Book"/>
                <a:ea typeface="Bodoni SvtyTwo OS ITC TT-Book"/>
                <a:cs typeface="Bodoni SvtyTwo OS ITC TT-Book"/>
                <a:sym typeface="Bodoni SvtyTwo OS ITC TT-Book"/>
              </a:defRPr>
            </a:pPr>
            <a:endParaRPr dirty="0">
              <a:solidFill>
                <a:srgbClr val="FFFFFF"/>
              </a:solidFill>
            </a:endParaRPr>
          </a:p>
          <a:p>
            <a:pPr algn="just">
              <a:defRPr sz="1600" spc="50">
                <a:solidFill>
                  <a:srgbClr val="F9FAFD"/>
                </a:solidFill>
                <a:latin typeface="Bodoni SvtyTwo OS ITC TT-Book"/>
                <a:ea typeface="Bodoni SvtyTwo OS ITC TT-Book"/>
                <a:cs typeface="Bodoni SvtyTwo OS ITC TT-Book"/>
                <a:sym typeface="Bodoni SvtyTwo OS ITC TT-Book"/>
              </a:defRPr>
            </a:pPr>
            <a:r>
              <a:rPr dirty="0" err="1"/>
              <a:t>Nuestro</a:t>
            </a:r>
            <a:r>
              <a:rPr dirty="0"/>
              <a:t> mayor </a:t>
            </a:r>
            <a:r>
              <a:rPr dirty="0" err="1"/>
              <a:t>interes</a:t>
            </a:r>
            <a:r>
              <a:rPr dirty="0"/>
              <a:t> es que </a:t>
            </a:r>
            <a:r>
              <a:rPr dirty="0" err="1"/>
              <a:t>nuestros</a:t>
            </a:r>
            <a:r>
              <a:rPr dirty="0"/>
              <a:t> </a:t>
            </a:r>
            <a:r>
              <a:rPr dirty="0" err="1"/>
              <a:t>clientes</a:t>
            </a:r>
            <a:r>
              <a:rPr dirty="0"/>
              <a:t> </a:t>
            </a:r>
            <a:r>
              <a:rPr dirty="0" err="1"/>
              <a:t>disfruten</a:t>
            </a:r>
            <a:r>
              <a:rPr dirty="0"/>
              <a:t> la carne Wagyu </a:t>
            </a:r>
            <a:r>
              <a:rPr dirty="0" err="1"/>
              <a:t>en</a:t>
            </a:r>
            <a:r>
              <a:rPr dirty="0"/>
              <a:t> las </a:t>
            </a:r>
            <a:r>
              <a:rPr dirty="0" err="1"/>
              <a:t>mejores</a:t>
            </a:r>
            <a:r>
              <a:rPr dirty="0"/>
              <a:t> </a:t>
            </a:r>
            <a:r>
              <a:rPr dirty="0" err="1"/>
              <a:t>condiciones</a:t>
            </a:r>
            <a:r>
              <a:rPr dirty="0"/>
              <a:t> </a:t>
            </a:r>
            <a:r>
              <a:rPr dirty="0" err="1"/>
              <a:t>posibles</a:t>
            </a:r>
            <a:r>
              <a:rPr dirty="0"/>
              <a:t>, por </a:t>
            </a:r>
            <a:r>
              <a:rPr dirty="0" err="1"/>
              <a:t>tal</a:t>
            </a:r>
            <a:r>
              <a:rPr dirty="0"/>
              <a:t> </a:t>
            </a:r>
            <a:r>
              <a:rPr dirty="0" err="1"/>
              <a:t>motivo</a:t>
            </a:r>
            <a:r>
              <a:rPr dirty="0"/>
              <a:t> </a:t>
            </a:r>
            <a:r>
              <a:rPr dirty="0" err="1"/>
              <a:t>importamos</a:t>
            </a:r>
            <a:r>
              <a:rPr dirty="0"/>
              <a:t> </a:t>
            </a:r>
            <a:r>
              <a:rPr dirty="0" err="1"/>
              <a:t>vía</a:t>
            </a:r>
            <a:r>
              <a:rPr dirty="0"/>
              <a:t> </a:t>
            </a:r>
            <a:r>
              <a:rPr dirty="0" err="1"/>
              <a:t>aerea</a:t>
            </a:r>
            <a:r>
              <a:rPr dirty="0"/>
              <a:t> la carne, la </a:t>
            </a:r>
            <a:r>
              <a:rPr dirty="0" err="1"/>
              <a:t>cual</a:t>
            </a:r>
            <a:r>
              <a:rPr dirty="0"/>
              <a:t> </a:t>
            </a:r>
            <a:r>
              <a:rPr dirty="0" err="1"/>
              <a:t>nos</a:t>
            </a:r>
            <a:r>
              <a:rPr dirty="0"/>
              <a:t> </a:t>
            </a:r>
            <a:r>
              <a:rPr dirty="0" err="1"/>
              <a:t>llega</a:t>
            </a:r>
            <a:r>
              <a:rPr dirty="0"/>
              <a:t> </a:t>
            </a:r>
            <a:r>
              <a:rPr dirty="0" err="1"/>
              <a:t>desde</a:t>
            </a:r>
            <a:r>
              <a:rPr dirty="0"/>
              <a:t> la region de Kagoshima, </a:t>
            </a:r>
            <a:r>
              <a:rPr dirty="0" err="1"/>
              <a:t>Japón</a:t>
            </a:r>
            <a:r>
              <a:rPr dirty="0"/>
              <a:t>.</a:t>
            </a:r>
            <a:endParaRPr dirty="0">
              <a:solidFill>
                <a:srgbClr val="FFFFFF"/>
              </a:solidFill>
            </a:endParaRPr>
          </a:p>
          <a:p>
            <a:pPr algn="just">
              <a:defRPr sz="1600">
                <a:solidFill>
                  <a:srgbClr val="FFFFFF"/>
                </a:solidFill>
                <a:latin typeface="Bodoni SvtyTwo OS ITC TT-Book"/>
                <a:ea typeface="Bodoni SvtyTwo OS ITC TT-Book"/>
                <a:cs typeface="Bodoni SvtyTwo OS ITC TT-Book"/>
                <a:sym typeface="Bodoni SvtyTwo OS ITC TT-Book"/>
              </a:defRPr>
            </a:pPr>
            <a:endParaRPr dirty="0">
              <a:solidFill>
                <a:srgbClr val="FFFFFF"/>
              </a:solidFill>
            </a:endParaRPr>
          </a:p>
          <a:p>
            <a:pPr algn="just">
              <a:defRPr sz="1600" spc="50">
                <a:solidFill>
                  <a:srgbClr val="F9FAFD"/>
                </a:solidFill>
                <a:latin typeface="Bodoni SvtyTwo OS ITC TT-Book"/>
                <a:ea typeface="Bodoni SvtyTwo OS ITC TT-Book"/>
                <a:cs typeface="Bodoni SvtyTwo OS ITC TT-Book"/>
                <a:sym typeface="Bodoni SvtyTwo OS ITC TT-Book"/>
              </a:defRPr>
            </a:pPr>
            <a:r>
              <a:rPr dirty="0" err="1"/>
              <a:t>Esta</a:t>
            </a:r>
            <a:r>
              <a:rPr dirty="0"/>
              <a:t> carne </a:t>
            </a:r>
            <a:r>
              <a:rPr dirty="0" err="1"/>
              <a:t>llega</a:t>
            </a:r>
            <a:r>
              <a:rPr dirty="0"/>
              <a:t> </a:t>
            </a:r>
            <a:r>
              <a:rPr dirty="0" err="1"/>
              <a:t>totalmente</a:t>
            </a:r>
            <a:r>
              <a:rPr dirty="0"/>
              <a:t> </a:t>
            </a:r>
            <a:r>
              <a:rPr dirty="0">
                <a:latin typeface="Bodoni SvtyTwo OS ITC TT-Bold"/>
                <a:ea typeface="Bodoni SvtyTwo OS ITC TT-Bold"/>
                <a:cs typeface="Bodoni SvtyTwo OS ITC TT-Bold"/>
                <a:sym typeface="Bodoni SvtyTwo OS ITC TT-Bold"/>
              </a:rPr>
              <a:t>fresca</a:t>
            </a:r>
            <a:r>
              <a:rPr dirty="0"/>
              <a:t> a días de a </a:t>
            </a:r>
            <a:r>
              <a:rPr dirty="0" err="1"/>
              <a:t>ver</a:t>
            </a:r>
            <a:r>
              <a:rPr dirty="0"/>
              <a:t> </a:t>
            </a:r>
            <a:r>
              <a:rPr dirty="0" err="1"/>
              <a:t>sido</a:t>
            </a:r>
            <a:r>
              <a:rPr dirty="0"/>
              <a:t> </a:t>
            </a:r>
            <a:r>
              <a:rPr dirty="0" err="1"/>
              <a:t>sacrificada</a:t>
            </a:r>
            <a:r>
              <a:rPr dirty="0"/>
              <a:t>, </a:t>
            </a:r>
            <a:r>
              <a:rPr dirty="0" err="1"/>
              <a:t>sellada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bolsas</a:t>
            </a:r>
            <a:r>
              <a:rPr dirty="0"/>
              <a:t> al alto </a:t>
            </a:r>
            <a:r>
              <a:rPr dirty="0" err="1"/>
              <a:t>vacío</a:t>
            </a:r>
            <a:r>
              <a:rPr dirty="0"/>
              <a:t> y sin </a:t>
            </a:r>
            <a:r>
              <a:rPr dirty="0" err="1"/>
              <a:t>haber</a:t>
            </a:r>
            <a:r>
              <a:rPr dirty="0"/>
              <a:t> </a:t>
            </a:r>
            <a:r>
              <a:rPr dirty="0" err="1"/>
              <a:t>pasado</a:t>
            </a:r>
            <a:r>
              <a:rPr dirty="0"/>
              <a:t> por </a:t>
            </a:r>
            <a:r>
              <a:rPr dirty="0" err="1"/>
              <a:t>ningún</a:t>
            </a:r>
            <a:r>
              <a:rPr dirty="0"/>
              <a:t> </a:t>
            </a:r>
            <a:r>
              <a:rPr dirty="0" err="1"/>
              <a:t>proceso</a:t>
            </a:r>
            <a:r>
              <a:rPr dirty="0"/>
              <a:t> de </a:t>
            </a:r>
            <a:r>
              <a:rPr dirty="0" err="1"/>
              <a:t>congelación</a:t>
            </a:r>
            <a:r>
              <a:rPr dirty="0"/>
              <a:t>.  </a:t>
            </a:r>
            <a:endParaRPr dirty="0">
              <a:solidFill>
                <a:srgbClr val="FFFFFF"/>
              </a:solidFill>
            </a:endParaRPr>
          </a:p>
          <a:p>
            <a:pPr algn="just">
              <a:defRPr sz="1600">
                <a:solidFill>
                  <a:srgbClr val="FFFFFF"/>
                </a:solidFill>
                <a:latin typeface="Bodoni SvtyTwo OS ITC TT-Book"/>
                <a:ea typeface="Bodoni SvtyTwo OS ITC TT-Book"/>
                <a:cs typeface="Bodoni SvtyTwo OS ITC TT-Book"/>
                <a:sym typeface="Bodoni SvtyTwo OS ITC TT-Book"/>
              </a:defRPr>
            </a:pPr>
            <a:endParaRPr dirty="0">
              <a:solidFill>
                <a:srgbClr val="FFFFFF"/>
              </a:solidFill>
            </a:endParaRPr>
          </a:p>
          <a:p>
            <a:pPr algn="just">
              <a:defRPr sz="1600" spc="50">
                <a:solidFill>
                  <a:srgbClr val="F9FAFD"/>
                </a:solidFill>
                <a:latin typeface="Bodoni SvtyTwo OS ITC TT-Book"/>
                <a:ea typeface="Bodoni SvtyTwo OS ITC TT-Book"/>
                <a:cs typeface="Bodoni SvtyTwo OS ITC TT-Book"/>
                <a:sym typeface="Bodoni SvtyTwo OS ITC TT-Book"/>
              </a:defRPr>
            </a:pPr>
            <a:r>
              <a:rPr dirty="0"/>
              <a:t>Por favor, no </a:t>
            </a:r>
            <a:r>
              <a:rPr dirty="0" err="1"/>
              <a:t>duden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preguntar</a:t>
            </a:r>
            <a:r>
              <a:rPr dirty="0"/>
              <a:t> a </a:t>
            </a:r>
            <a:r>
              <a:rPr dirty="0" err="1"/>
              <a:t>nuestro</a:t>
            </a:r>
            <a:r>
              <a:rPr dirty="0"/>
              <a:t> personal </a:t>
            </a:r>
            <a:r>
              <a:rPr dirty="0" err="1"/>
              <a:t>cualquier</a:t>
            </a:r>
            <a:r>
              <a:rPr dirty="0"/>
              <a:t> </a:t>
            </a:r>
            <a:r>
              <a:rPr dirty="0" err="1"/>
              <a:t>duda</a:t>
            </a:r>
            <a:r>
              <a:rPr dirty="0"/>
              <a:t> que </a:t>
            </a:r>
            <a:r>
              <a:rPr dirty="0" err="1"/>
              <a:t>tenga</a:t>
            </a:r>
            <a:r>
              <a:rPr dirty="0"/>
              <a:t> al </a:t>
            </a:r>
            <a:r>
              <a:rPr dirty="0" err="1"/>
              <a:t>respecto</a:t>
            </a:r>
            <a:r>
              <a:rPr dirty="0"/>
              <a:t>.</a:t>
            </a:r>
          </a:p>
        </p:txBody>
      </p:sp>
      <p:sp>
        <p:nvSpPr>
          <p:cNvPr id="197" name="Rectángulo 9"/>
          <p:cNvSpPr txBox="1"/>
          <p:nvPr/>
        </p:nvSpPr>
        <p:spPr>
          <a:xfrm>
            <a:off x="2869131" y="1810584"/>
            <a:ext cx="4272681" cy="1732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1800">
                <a:solidFill>
                  <a:srgbClr val="FFFFFF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t>Nuestro menú cuenta con un carne wagyu 100% japonesa con certificacion</a:t>
            </a:r>
            <a:r>
              <a:rPr>
                <a:latin typeface="Century"/>
                <a:ea typeface="Century"/>
                <a:cs typeface="Century"/>
                <a:sym typeface="Century"/>
              </a:rPr>
              <a:t>, </a:t>
            </a:r>
            <a:r>
              <a:t>Los cortes que ofrecemos tiene un alto marmoleo y una suavidad única</a:t>
            </a:r>
            <a:r>
              <a:rPr b="1"/>
              <a:t>,</a:t>
            </a:r>
            <a:r>
              <a:t> los cuales recomendamos para ser degustados en un termino medio rojo.</a:t>
            </a:r>
          </a:p>
        </p:txBody>
      </p:sp>
      <p:sp>
        <p:nvSpPr>
          <p:cNvPr id="198" name="Rectángulo 8"/>
          <p:cNvSpPr txBox="1"/>
          <p:nvPr/>
        </p:nvSpPr>
        <p:spPr>
          <a:xfrm>
            <a:off x="1088458" y="839687"/>
            <a:ext cx="6053354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000">
                <a:solidFill>
                  <a:srgbClr val="AD823E"/>
                </a:solidFill>
                <a:latin typeface="Copperplate Light"/>
                <a:ea typeface="Copperplate Light"/>
                <a:cs typeface="Copperplate Light"/>
                <a:sym typeface="Copperplate Light"/>
              </a:defRPr>
            </a:lvl1pPr>
          </a:lstStyle>
          <a:p>
            <a:r>
              <a:rPr dirty="0"/>
              <a:t>Wagyu A5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Malla">
  <a:themeElements>
    <a:clrScheme name="Mall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0000FF"/>
      </a:hlink>
      <a:folHlink>
        <a:srgbClr val="FF00FF"/>
      </a:folHlink>
    </a:clrScheme>
    <a:fontScheme name="Mall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all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01882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01882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alla">
  <a:themeElements>
    <a:clrScheme name="Mall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0000FF"/>
      </a:hlink>
      <a:folHlink>
        <a:srgbClr val="FF00FF"/>
      </a:folHlink>
    </a:clrScheme>
    <a:fontScheme name="Mall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all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01882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01882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399</Words>
  <Application>Microsoft Office PowerPoint</Application>
  <PresentationFormat>ユーザー設定</PresentationFormat>
  <Paragraphs>38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6" baseType="lpstr">
      <vt:lpstr>Bodoni SvtyTwo OS ITC TT-Bold</vt:lpstr>
      <vt:lpstr>Bodoni SvtyTwo OS ITC TT-Book</vt:lpstr>
      <vt:lpstr>Copperplate</vt:lpstr>
      <vt:lpstr>Copperplate Light</vt:lpstr>
      <vt:lpstr>Arial</vt:lpstr>
      <vt:lpstr>Calibri</vt:lpstr>
      <vt:lpstr>Century</vt:lpstr>
      <vt:lpstr>Century Gothic</vt:lpstr>
      <vt:lpstr>Copperplate Gothic Bold</vt:lpstr>
      <vt:lpstr>Malla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Sho Nitta Sho Nitta</cp:lastModifiedBy>
  <cp:revision>6</cp:revision>
  <dcterms:modified xsi:type="dcterms:W3CDTF">2020-11-09T16:28:22Z</dcterms:modified>
</cp:coreProperties>
</file>